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174455" ContentType="image/png"/>
  <Default Extension="322906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29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04e87422951.51174455"/>
  <Relationship Id="rId3" Type="http://schemas.openxmlformats.org/officeDocument/2006/relationships/image" Target="../media/logo_673c04e88117b42.322906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Figure 1: Timing of published cohorts regarding alternative approaches for transcatheter aortic valve implantation and relative experience with respect to the abundance of data of each alternative approach" descr="Figure 1: Timing of published cohorts regarding alternative approaches for transcatheter aortic valve implantation and relative experience with respect to the abundance of data of each alternative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vertchouk P, Modine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iming of published cohorts regarding alternative approaches for transcatheter aortic valve implantation and relative experience with respect to the abundance of data of each alternative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45–5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2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2024-11-19T03:24:24Z</dcterms:created>
  <dcterms:modified xsi:type="dcterms:W3CDTF">2024-11-19T03:24:24Z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