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672674" ContentType="image/png"/>
  <Default Extension="677083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6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085d497461.80672674"/>
  <Relationship Id="rId3" Type="http://schemas.openxmlformats.org/officeDocument/2006/relationships/image" Target="../media/logo_673be085ec4fc22.677083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24425"/>
          <a:chOff x="9525" y="9525"/>
          <a:chExt cx="9229725" cy="4924425"/>
        </a:xfrm>
      </p:grpSpPr>
      <p:pic>
        <p:nvPicPr>
          <p:cNvPr id="1" name="Figure 2: Overview of the alternative approaches" descr="Figure 2: Overview of the alternative approach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24425" cy="4162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tchouk P, Modine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Overview of the alternative approach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45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22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2024-11-19T00:49:09Z</dcterms:created>
  <dcterms:modified xsi:type="dcterms:W3CDTF">2024-11-19T00:49:09Z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