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153685" ContentType="image/png"/>
  <Default Extension="6318986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18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9c93c04c11.83153685"/>
  <Relationship Id="rId3" Type="http://schemas.openxmlformats.org/officeDocument/2006/relationships/image" Target="../media/logo_673bd9c9544b962.6318986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29175"/>
          <a:chOff x="9525" y="9525"/>
          <a:chExt cx="9229725" cy="4829175"/>
        </a:xfrm>
      </p:grpSpPr>
      <p:pic>
        <p:nvPicPr>
          <p:cNvPr id="1" name="Figure 3: Timely variations of transcatheter aortic valve implantation approach usage in the French, United Kingdom, European and North American registries" descr="Figure 3: Timely variations of transcatheter aortic valve implantation approach usage in the French, United Kingdom, European and North American registri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962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vertchouk P, Modine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Timely variations of transcatheter aortic valve implantation approach usage in the French, United Kingdom, European and North American registri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3):145–5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.22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Theme4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2024-11-19T00:20:25Z</dcterms:created>
  <dcterms:modified xsi:type="dcterms:W3CDTF">2024-11-19T00:20:25Z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