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153685" ContentType="image/png"/>
  <Default Extension="631898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1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9c93c04c11.83153685"/>
  <Relationship Id="rId3" Type="http://schemas.openxmlformats.org/officeDocument/2006/relationships/image" Target="../media/logo_673bd9c9544b962.631898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Figure 3: Timely variations of transcatheter aortic valve implantation approach usage in the French, United Kingdom, European and North American registries" descr="Figure 3: Timely variations of transcatheter aortic valve implantation approach usage in the French, United Kingdom, European and North American regis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962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tchouk P, Modine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imely variations of transcatheter aortic valve implantation approach usage in the French, United Kingdom, European and North American regis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45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2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2024-11-19T00:20:25Z</dcterms:created>
  <dcterms:modified xsi:type="dcterms:W3CDTF">2024-11-19T00:20:25Z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