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1761553" ContentType="image/png"/>
  <Default Extension="6341555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921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daa5bc0a011.11761553"/>
  <Relationship Id="rId3" Type="http://schemas.openxmlformats.org/officeDocument/2006/relationships/image" Target="../media/logo_673bdaa5d3ba892.6341555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867275"/>
          <a:chOff x="9525" y="9525"/>
          <a:chExt cx="9229725" cy="4867275"/>
        </a:xfrm>
      </p:grpSpPr>
      <p:pic>
        <p:nvPicPr>
          <p:cNvPr id="1" name="Figure 4: Comparative 30-day all-cause mortality, stroke and life-threatening bleeding rates in high-risk patients treated with the different transcatheter aortic valve implantation approaches" descr="Figure 4: Comparative 30-day all-cause mortality, stroke and life-threatening bleeding rates in high-risk patients treated with the different transcatheter aortic valve implantation approach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5019675" cy="40005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vertchouk P, Modine T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4: Comparative 30-day all-cause mortality, stroke and life-threatening bleeding rates in high-risk patients treated with the different transcatheter aortic valve implantation approach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8;13(3):145–5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8.22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2024-11-19T00:24:05Z</dcterms:created>
  <dcterms:modified xsi:type="dcterms:W3CDTF">2024-11-19T00:24:05Z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