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557768" ContentType="image/png"/>
  <Default Extension="05613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b3696a201.88557768"/>
  <Relationship Id="rId3" Type="http://schemas.openxmlformats.org/officeDocument/2006/relationships/image" Target="../media/logo_673bdfb38119f92.05613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Proposed algorithm for alternative approach selection" descr="Figure 5: Proposed algorithm for alternative approach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tchouk P, Modin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roposed algorithm for alternative approach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45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2024-11-19T00:45:39Z</dcterms:created>
  <dcterms:modified xsi:type="dcterms:W3CDTF">2024-11-19T00:45:39Z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