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979768" ContentType="image/png"/>
  <Default Extension="125640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1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ebad8f2061.57979768"/>
  <Relationship Id="rId3" Type="http://schemas.openxmlformats.org/officeDocument/2006/relationships/image" Target="../media/logo_673bdebb0b92662.125640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81750"/>
          <a:chOff x="9525" y="9525"/>
          <a:chExt cx="9229725" cy="6381750"/>
        </a:xfrm>
      </p:grpSpPr>
      <p:pic>
        <p:nvPicPr>
          <p:cNvPr id="1" name="Figure 1. Baseline angiogram" descr="Figure 1. Baseline angio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9700" cy="5619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. Baseline angio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2024-11-19T00:41:31Z</dcterms:created>
  <dcterms:modified xsi:type="dcterms:W3CDTF">2024-11-19T00:41:31Z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