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511163" ContentType="image/png"/>
  <Default Extension="025660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3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f66173c611.65511163"/>
  <Relationship Id="rId3" Type="http://schemas.openxmlformats.org/officeDocument/2006/relationships/image" Target="../media/logo_673bdf6630b3152.025660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86500"/>
          <a:chOff x="9525" y="9525"/>
          <a:chExt cx="9229725" cy="6286500"/>
        </a:xfrm>
      </p:grpSpPr>
      <p:pic>
        <p:nvPicPr>
          <p:cNvPr id="1" name="Figure 2. IVUS catheter in situ" descr="Figure 2. IVUS catheter in situ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29225" cy="5524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. IVUS catheter in situ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2024-11-19T00:44:22Z</dcterms:created>
  <dcterms:modified xsi:type="dcterms:W3CDTF">2024-11-19T00:44:22Z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