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1241732" ContentType="image/png"/>
  <Default Extension="8210770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930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de53e01f241.21241732"/>
  <Relationship Id="rId3" Type="http://schemas.openxmlformats.org/officeDocument/2006/relationships/image" Target="../media/logo_673bde53e5b5782.8210770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305550"/>
          <a:chOff x="9525" y="9525"/>
          <a:chExt cx="9229725" cy="6305550"/>
        </a:xfrm>
      </p:grpSpPr>
      <p:pic>
        <p:nvPicPr>
          <p:cNvPr id="1" name="Figure 3. Thrombus in the left descending artery" descr="Figure 3. Thrombus in the left descending arter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153025" cy="55435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harp 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. Thrombus in the left descending arter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RadcliffeCardiology.com, September 201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rc.2018.m01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2024-11-19T00:39:47Z</dcterms:created>
  <dcterms:modified xsi:type="dcterms:W3CDTF">2024-11-19T00:39:47Z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