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083816" ContentType="image/png"/>
  <Default Extension="002050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4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fa7c959f11.69083816"/>
  <Relationship Id="rId3" Type="http://schemas.openxmlformats.org/officeDocument/2006/relationships/image" Target="../media/logo_673bdfa7dea4d62.002050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19850"/>
          <a:chOff x="9525" y="9525"/>
          <a:chExt cx="9229725" cy="6419850"/>
        </a:xfrm>
      </p:grpSpPr>
      <p:pic>
        <p:nvPicPr>
          <p:cNvPr id="1" name="Figure 1. Set-up angiogram showing chronic total occlusion of the obtuse marginal branch" descr="Figure 1. Set-up angiogram showing chronic total occlusion of the obtuse marginal bran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62550" cy="5657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. Set-up angiogram showing chronic total occlusion of the obtuse marginal bran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2024-11-19T00:45:27Z</dcterms:created>
  <dcterms:modified xsi:type="dcterms:W3CDTF">2024-11-19T00:45:27Z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