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515923" ContentType="image/png"/>
  <Default Extension="13838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a0c51a281.95515923"/>
  <Relationship Id="rId3" Type="http://schemas.openxmlformats.org/officeDocument/2006/relationships/image" Target="../media/logo_673bdda0e3d9202.13838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48425"/>
          <a:chOff x="9525" y="9525"/>
          <a:chExt cx="9229725" cy="6448425"/>
        </a:xfrm>
      </p:grpSpPr>
      <p:pic>
        <p:nvPicPr>
          <p:cNvPr id="1" name="Figure 2. IVUS of the circumflex artery–obtuse marginal branch after reopening the vessel" descr="Figure 2. IVUS of the circumflex artery–obtuse marginal branch after reopening the vess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43500" cy="5686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. IVUS of the circumflex artery–obtuse marginal branch after reopening the vess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2024-11-19T00:36:48Z</dcterms:created>
  <dcterms:modified xsi:type="dcterms:W3CDTF">2024-11-19T00:36:48Z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