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415124" ContentType="image/png"/>
  <Default Extension="548492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96e325381.53415124"/>
  <Relationship Id="rId3" Type="http://schemas.openxmlformats.org/officeDocument/2006/relationships/image" Target="../media/logo_673bde970f23612.548492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0325"/>
          <a:chOff x="9525" y="9525"/>
          <a:chExt cx="9229725" cy="6410325"/>
        </a:xfrm>
      </p:grpSpPr>
      <p:pic>
        <p:nvPicPr>
          <p:cNvPr id="1" name="Figure 3. Proximal obtuse marginal vessel size" descr="Figure 3. Proximal obtuse marginal vessel siz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5648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. Proximal obtuse marginal vessel siz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2024-11-19T00:40:55Z</dcterms:created>
  <dcterms:modified xsi:type="dcterms:W3CDTF">2024-11-19T00:40:55Z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