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15124" ContentType="image/png"/>
  <Default Extension="54849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96e325381.53415124"/>
  <Relationship Id="rId3" Type="http://schemas.openxmlformats.org/officeDocument/2006/relationships/image" Target="../media/logo_673bde970f23612.54849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Figure 3. Proximal obtuse marginal vessel size" descr="Figure 3. Proximal obtuse marginal vessel siz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Proximal obtuse marginal vessel siz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2024-11-19T00:40:55Z</dcterms:created>
  <dcterms:modified xsi:type="dcterms:W3CDTF">2024-11-19T00:40:55Z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