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600356" ContentType="image/png"/>
  <Default Extension="343566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eb7b2c551.21600356"/>
  <Relationship Id="rId3" Type="http://schemas.openxmlformats.org/officeDocument/2006/relationships/image" Target="../media/logo_673be0eb92b3c12.343566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. Distal obtuse marginal reference segment" descr="Figure 4. Distal obtuse marginal reference seg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76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. Distal obtuse marginal reference seg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2024-11-19T00:50:51Z</dcterms:created>
  <dcterms:modified xsi:type="dcterms:W3CDTF">2024-11-19T00:50:51Z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