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30035" ContentType="image/png"/>
  <Default Extension="865679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227cf4041.41130035"/>
  <Relationship Id="rId3" Type="http://schemas.openxmlformats.org/officeDocument/2006/relationships/image" Target="../media/logo_673bdc2297dbe22.865679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96025"/>
          <a:chOff x="9525" y="9525"/>
          <a:chExt cx="9229725" cy="6296025"/>
        </a:xfrm>
      </p:grpSpPr>
      <p:pic>
        <p:nvPicPr>
          <p:cNvPr id="1" name="Figure 5. Ostial stent position" descr="Figure 5. Ostial stent posi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53025" cy="5534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. Ostial stent posi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2024-11-19T00:30:26Z</dcterms:created>
  <dcterms:modified xsi:type="dcterms:W3CDTF">2024-11-19T00:30:26Z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