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128064" ContentType="image/png"/>
  <Default Extension="867102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20e901621.83128064"/>
  <Relationship Id="rId3" Type="http://schemas.openxmlformats.org/officeDocument/2006/relationships/image" Target="../media/logo_673bdc2110f0662.867102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76975"/>
          <a:chOff x="9525" y="9525"/>
          <a:chExt cx="9229725" cy="6276975"/>
        </a:xfrm>
      </p:grpSpPr>
      <p:pic>
        <p:nvPicPr>
          <p:cNvPr id="1" name="Figure 6. Final angiographic result" descr="Figure 6. Final angiographic resul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43500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. Final angiographic resul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2024-11-19T00:30:25Z</dcterms:created>
  <dcterms:modified xsi:type="dcterms:W3CDTF">2024-11-19T00:30:25Z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