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780584" ContentType="image/png"/>
  <Default Extension="273670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3ad39ab11.47780584"/>
  <Relationship Id="rId3" Type="http://schemas.openxmlformats.org/officeDocument/2006/relationships/image" Target="../media/logo_673bdc3b00b5952.273670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Figure 6. Malapposition of the ostium of the left main stent" descr="Figure 6. Malapposition of the ostium of the left main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. Malapposition of the ostium of the left main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2024-11-19T00:30:51Z</dcterms:created>
  <dcterms:modified xsi:type="dcterms:W3CDTF">2024-11-19T00:30:51Z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