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690894" ContentType="image/png"/>
  <Default Extension="379272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7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d481418301.22690894"/>
  <Relationship Id="rId3" Type="http://schemas.openxmlformats.org/officeDocument/2006/relationships/image" Target="../media/logo_673bdd4818d1d22.379272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. Right anterior oblique caudal shot of left coronarysystem" descr="Figure 1. Right anterior oblique caudal shot of left coronary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. Right anterior oblique caudal shot of left coronary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2024-11-19T00:35:20Z</dcterms:created>
  <dcterms:modified xsi:type="dcterms:W3CDTF">2024-11-19T00:35:20Z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