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5791138" ContentType="image/png"/>
  <Default Extension="625298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36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e0934d89191.75791138"/>
  <Relationship Id="rId3" Type="http://schemas.openxmlformats.org/officeDocument/2006/relationships/image" Target="../media/logo_673be0936bb0192.625298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. Left anterior oblique cranial shot of the rightcoronary system showing two lesions" descr="Figure 2. Left anterior oblique cranial shot of the rightcoronary system showing two les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530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p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. Left anterior oblique cranial shot of the rightcoronary system showing two les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September 201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8.m0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2024-11-19T00:49:23Z</dcterms:created>
  <dcterms:modified xsi:type="dcterms:W3CDTF">2024-11-19T00:49:23Z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