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708584" ContentType="image/png"/>
  <Default Extension="889174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4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02db5d061.74708584"/>
  <Relationship Id="rId3" Type="http://schemas.openxmlformats.org/officeDocument/2006/relationships/image" Target="../media/logo_673be0030098b52.889174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86500"/>
          <a:chOff x="9525" y="9525"/>
          <a:chExt cx="9229725" cy="6286500"/>
        </a:xfrm>
      </p:grpSpPr>
      <p:pic>
        <p:nvPicPr>
          <p:cNvPr id="1" name="Figure 5. Remodelling of the proximal right coronary artery" descr="Figure 5. Remodelling of the proximal right coronary arte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5524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. Remodelling of the proximal right coronary arte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2024-11-19T00:46:59Z</dcterms:created>
  <dcterms:modified xsi:type="dcterms:W3CDTF">2024-11-19T00:46:59Z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