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188011" ContentType="image/png"/>
  <Default Extension="001682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a36426f691.11188011"/>
  <Relationship Id="rId3" Type="http://schemas.openxmlformats.org/officeDocument/2006/relationships/image" Target="../media/logo_673bda365d8e922.001682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00800"/>
          <a:chOff x="9525" y="9525"/>
          <a:chExt cx="9229725" cy="6400800"/>
        </a:xfrm>
      </p:grpSpPr>
      <p:pic>
        <p:nvPicPr>
          <p:cNvPr id="1" name="Figure 1. Unremarkable, non-dominant right coronary artery" descr="Figure 1. Unremarkable, non-dominant right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91125" cy="5638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. Unremarkable, non-dominant right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2024-11-19T00:22:14Z</dcterms:created>
  <dcterms:modified xsi:type="dcterms:W3CDTF">2024-11-19T00:22:14Z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