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8916516" ContentType="image/png"/>
  <Default Extension="175226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33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f638423451.58916516"/>
  <Relationship Id="rId3" Type="http://schemas.openxmlformats.org/officeDocument/2006/relationships/image" Target="../media/logo_673bdf63a330502.175226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05550"/>
          <a:chOff x="9525" y="9525"/>
          <a:chExt cx="9229725" cy="6305550"/>
        </a:xfrm>
      </p:grpSpPr>
      <p:pic>
        <p:nvPicPr>
          <p:cNvPr id="1" name="Figure 2. Left ventricular angiography" descr="Figure 2. Left ventricular angiograp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86350" cy="5543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p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. Left ventricular angiograp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September 201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8.m0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2024-11-19T00:44:19Z</dcterms:created>
  <dcterms:modified xsi:type="dcterms:W3CDTF">2024-11-19T00:44:19Z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