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016847" ContentType="image/png"/>
  <Default Extension="214855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2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0d275bf21.47016847"/>
  <Relationship Id="rId3" Type="http://schemas.openxmlformats.org/officeDocument/2006/relationships/image" Target="../media/logo_673bdb0d4110052.214855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91275"/>
          <a:chOff x="9525" y="9525"/>
          <a:chExt cx="9229725" cy="6391275"/>
        </a:xfrm>
      </p:grpSpPr>
      <p:pic>
        <p:nvPicPr>
          <p:cNvPr id="1" name="Figure 3. Poor opacification of the left coronary artery" descr="Figure 3. Poor opacification of the lef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62550" cy="5629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. Poor opacification of the lef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2024-11-19T00:25:49Z</dcterms:created>
  <dcterms:modified xsi:type="dcterms:W3CDTF">2024-11-19T00:25:49Z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