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765769" ContentType="image/png"/>
  <Default Extension="966007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8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d533aa5c71.74765769"/>
  <Relationship Id="rId3" Type="http://schemas.openxmlformats.org/officeDocument/2006/relationships/image" Target="../media/logo_673bdd5358ac752.966007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10325"/>
          <a:chOff x="9525" y="9525"/>
          <a:chExt cx="9229725" cy="6410325"/>
        </a:xfrm>
      </p:grpSpPr>
      <p:pic>
        <p:nvPicPr>
          <p:cNvPr id="1" name="Figure 4. IVUS run of the left anterior descending artery" descr="Figure 4. IVUS run of the left anterior descending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86350" cy="5648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. IVUS run of the left anterior descending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2024-11-19T00:35:31Z</dcterms:created>
  <dcterms:modified xsi:type="dcterms:W3CDTF">2024-11-19T00:35:31Z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