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4922277" ContentType="image/png"/>
  <Default Extension="9981879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929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ddbecfbcb51.64922277"/>
  <Relationship Id="rId3" Type="http://schemas.openxmlformats.org/officeDocument/2006/relationships/image" Target="../media/logo_673bddbeedc0a32.9981879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343650"/>
          <a:chOff x="9525" y="9525"/>
          <a:chExt cx="9229725" cy="6343650"/>
        </a:xfrm>
      </p:grpSpPr>
      <p:pic>
        <p:nvPicPr>
          <p:cNvPr id="1" name="Figure 1. Angiogram of the right coronary artery" descr="Figure 1. Angiogram of the right coronary arter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181600" cy="55816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harp 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. Angiogram of the right coronary arter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RadcliffeCardiology.com, September 201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rc.2018.m01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2024-11-19T00:37:18Z</dcterms:created>
  <dcterms:modified xsi:type="dcterms:W3CDTF">2024-11-19T00:37:18Z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