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452559" ContentType="image/png"/>
  <Default Extension="722066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3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e035ac31d51.34452559"/>
  <Relationship Id="rId3" Type="http://schemas.openxmlformats.org/officeDocument/2006/relationships/image" Target="../media/logo_673be035c3e6f52.722066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15075"/>
          <a:chOff x="9525" y="9525"/>
          <a:chExt cx="9229725" cy="6315075"/>
        </a:xfrm>
      </p:grpSpPr>
      <p:pic>
        <p:nvPicPr>
          <p:cNvPr id="1" name="Figure 2. Right coronary artery culprit lesion" descr="Figure 2. Right coronary artery culprit le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24450" cy="55530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. Right coronary artery culprit le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2024-11-19T00:47:49Z</dcterms:created>
  <dcterms:modified xsi:type="dcterms:W3CDTF">2024-11-19T00:47:49Z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