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964896" ContentType="image/png"/>
  <Default Extension="516726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47bd6d241.50964896"/>
  <Relationship Id="rId3" Type="http://schemas.openxmlformats.org/officeDocument/2006/relationships/image" Target="../media/logo_673bdf47dc58172.516726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Figure 3. Dissection identified on Chromaflo" descr="Figure 3. Dissection identified on Chromafl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62550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Dissection identified on Chromaf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2024-11-19T00:43:51Z</dcterms:created>
  <dcterms:modified xsi:type="dcterms:W3CDTF">2024-11-19T00:43:51Z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