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428736" ContentType="image/png"/>
  <Default Extension="745468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c853eb611.94428736"/>
  <Relationship Id="rId3" Type="http://schemas.openxmlformats.org/officeDocument/2006/relationships/image" Target="../media/logo_673bdbc8724d162.745468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. Angiogram post-stenting of the right coronary artery" descr="Figure 4. Angiogram post-stenting of the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. Angiogram post-stenting of the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2024-11-19T00:28:56Z</dcterms:created>
  <dcterms:modified xsi:type="dcterms:W3CDTF">2024-11-19T00:28:56Z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