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284805" ContentType="image/png"/>
  <Default Extension="861946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e4b6a0861.51284805"/>
  <Relationship Id="rId3" Type="http://schemas.openxmlformats.org/officeDocument/2006/relationships/image" Target="../media/logo_673be0e4d499432.861946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48400"/>
          <a:chOff x="9525" y="9525"/>
          <a:chExt cx="9229725" cy="6248400"/>
        </a:xfrm>
      </p:grpSpPr>
      <p:pic>
        <p:nvPicPr>
          <p:cNvPr id="1" name="Figure 5. IVUS post-stenting revealed underexpansion of the distal stent" descr="Figure 5. IVUS post-stenting revealed underexpansion of the distal s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38750" cy="5486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. IVUS post-stenting revealed underexpansion of the distal s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2024-11-19T00:50:44Z</dcterms:created>
  <dcterms:modified xsi:type="dcterms:W3CDTF">2024-11-19T00:50:44Z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