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014578" ContentType="image/png"/>
  <Default Extension="1197660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5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c3c0b99e51.46014578"/>
  <Relationship Id="rId3" Type="http://schemas.openxmlformats.org/officeDocument/2006/relationships/image" Target="../media/logo_673bdc3c2dae332.1197660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96000"/>
          <a:chOff x="9525" y="9525"/>
          <a:chExt cx="9229725" cy="6096000"/>
        </a:xfrm>
      </p:grpSpPr>
      <p:pic>
        <p:nvPicPr>
          <p:cNvPr id="1" name="Figure 6. Plaque prolapse" descr="Figure 6. Plaque prolap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53025" cy="5334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p A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6. Plaque prolap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2024-11-19T00:30:52Z</dcterms:created>
  <dcterms:modified xsi:type="dcterms:W3CDTF">2024-11-19T00:30:52Z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