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088793" ContentType="image/png"/>
  <Default Extension="983191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a5e04f4861.20088793"/>
  <Relationship Id="rId3" Type="http://schemas.openxmlformats.org/officeDocument/2006/relationships/image" Target="../media/logo_673bda5e21f5d22.983191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. Left coronary artery with diffuse atheromatous disease and severe lesion" descr="Figure 1. Left coronary artery with diffuse atheromatous disease and severe le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14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. Left coronary artery with diffuse atheromatous disease and severe le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2024-11-19T00:22:54Z</dcterms:created>
  <dcterms:modified xsi:type="dcterms:W3CDTF">2024-11-19T00:22:54Z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