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274379" ContentType="image/png"/>
  <Default Extension="899823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7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0f8afa4151.91274379"/>
  <Relationship Id="rId3" Type="http://schemas.openxmlformats.org/officeDocument/2006/relationships/image" Target="../media/logo_673be0f8c655042.899823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. Right coronary artery angiogram with mid-course occlusion" descr="Figure 2. Right coronary artery angiogram with mid-course occlu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29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. Right coronary artery angiogram with mid-course occlu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2024-11-19T00:51:04Z</dcterms:created>
  <dcterms:modified xsi:type="dcterms:W3CDTF">2024-11-19T00:51:04Z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