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802600" ContentType="image/png"/>
  <Default Extension="379324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b5143e9451.34802600"/>
  <Relationship Id="rId3" Type="http://schemas.openxmlformats.org/officeDocument/2006/relationships/image" Target="../media/logo_673bdb515cbd012.379324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. Post-aspiration of the clot from the right coronary artery" descr="Figure 3. Post-aspiration of the clot from the righ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14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. Post-aspiration of the clot from the righ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2024-11-19T00:26:57Z</dcterms:created>
  <dcterms:modified xsi:type="dcterms:W3CDTF">2024-11-19T00:26:57Z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