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230341" ContentType="image/png"/>
  <Default Extension="746036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2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17c6c1461.41230341"/>
  <Relationship Id="rId3" Type="http://schemas.openxmlformats.org/officeDocument/2006/relationships/image" Target="../media/logo_673bdf17e50c102.746036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Figure 4. The distal stent was markedly underexpanded" descr="Figure 4. The distal stent was markedly underexpand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53025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. The distal stent was markedly underexpand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2024-11-19T00:43:03Z</dcterms:created>
  <dcterms:modified xsi:type="dcterms:W3CDTF">2024-11-19T00:43:03Z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