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74159" ContentType="image/png"/>
  <Default Extension="724980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104a8b0911.87274159"/>
  <Relationship Id="rId3" Type="http://schemas.openxmlformats.org/officeDocument/2006/relationships/image" Target="../media/logo_673be104c041e62.724980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Figure 6. Angiographic appearance after repeat stenting" descr="Figure 6. Angiographic appearance after repeat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62550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. Angiographic appearance after repeat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2024-11-19T00:51:16Z</dcterms:created>
  <dcterms:modified xsi:type="dcterms:W3CDTF">2024-11-19T00:51:16Z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