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719387" ContentType="image/png"/>
  <Default Extension="660705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cf2cc4d61.01719387"/>
  <Relationship Id="rId3" Type="http://schemas.openxmlformats.org/officeDocument/2006/relationships/image" Target="../media/logo_673bdfcf4755942.660705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81700"/>
          <a:chOff x="9525" y="9525"/>
          <a:chExt cx="9229725" cy="5981700"/>
        </a:xfrm>
      </p:grpSpPr>
      <p:pic>
        <p:nvPicPr>
          <p:cNvPr id="1" name="Figure 7. IVUS showing focal underexpansion" descr="Figure 7. IVUS showing focal underexpa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53025" cy="5219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. IVUS showing focal underexpa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2024-11-19T00:46:07Z</dcterms:created>
  <dcterms:modified xsi:type="dcterms:W3CDTF">2024-11-19T00:46:07Z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