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229365" ContentType="image/png"/>
  <Default Extension="870127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2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f1c0b31b21.00229365"/>
  <Relationship Id="rId3" Type="http://schemas.openxmlformats.org/officeDocument/2006/relationships/image" Target="../media/logo_673bdf1c2251f62.870127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76950"/>
          <a:chOff x="9525" y="9525"/>
          <a:chExt cx="9229725" cy="6076950"/>
        </a:xfrm>
      </p:grpSpPr>
      <p:pic>
        <p:nvPicPr>
          <p:cNvPr id="1" name="Figure 8. Final angiographic result" descr="Figure 8. Final angiographic resul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43500" cy="5314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8. Final angiographic resul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2024-11-19T00:43:08Z</dcterms:created>
  <dcterms:modified xsi:type="dcterms:W3CDTF">2024-11-19T00:43:08Z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