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6187490" ContentType="image/png"/>
  <Default Extension="0411295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9216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dad00a18331.66187490"/>
  <Relationship Id="rId3" Type="http://schemas.openxmlformats.org/officeDocument/2006/relationships/image" Target="../media/logo_673bdad02588c82.0411295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134100"/>
          <a:chOff x="9525" y="9525"/>
          <a:chExt cx="9229725" cy="6134100"/>
        </a:xfrm>
      </p:grpSpPr>
      <p:pic>
        <p:nvPicPr>
          <p:cNvPr id="1" name="Electrogram Representation During a Ripple Map" descr="Electrogram Representation During a Ripple Ma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438775" cy="53721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atritsis GD, Luther V, Kanagaratnam P, Linton NW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Electrogram Representation During a Ripple Map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8;7(4):261–4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8.44.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1">
  <a:themeElements>
    <a:clrScheme name="Theme3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2024-11-19T00:24:48Z</dcterms:created>
  <dcterms:modified xsi:type="dcterms:W3CDTF">2024-11-19T00:24:48Z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