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187490" ContentType="image/png"/>
  <Default Extension="041129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ad00a18331.66187490"/>
  <Relationship Id="rId3" Type="http://schemas.openxmlformats.org/officeDocument/2006/relationships/image" Target="../media/logo_673bdad02588c82.041129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Electrogram Representation During a Ripple Map" descr="Electrogram Representation During a Ripple Ma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38775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Luther V, Kanagaratnam P, Linton N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ectrogram Representation During a Ripple Ma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2024-11-19T00:24:48Z</dcterms:created>
  <dcterms:modified xsi:type="dcterms:W3CDTF">2024-11-19T00:24:48Z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