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8350962" ContentType="image/png"/>
  <Default Extension="464049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a8fdef1571.38350962"/>
  <Relationship Id="rId3" Type="http://schemas.openxmlformats.org/officeDocument/2006/relationships/image" Target="../media/logo_673bda90071d082.464049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67150"/>
          <a:chOff x="9525" y="9525"/>
          <a:chExt cx="9229725" cy="3867150"/>
        </a:xfrm>
      </p:grpSpPr>
      <p:pic>
        <p:nvPicPr>
          <p:cNvPr id="1" name="Ripple Map of Counterclockwise Typical Right Atrial Flutter" descr="Ripple Map of Counterclockwise Typical Right Atrial Flutt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91150" cy="3105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GD, Luther V, Kanagaratnam P, Linton N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ipple Map of Counterclockwise Typical Right Atrial Flutt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4):261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44.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2024-11-19T00:23:44Z</dcterms:created>
  <dcterms:modified xsi:type="dcterms:W3CDTF">2024-11-19T00:23:44Z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