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547808" ContentType="image/png"/>
  <Default Extension="232550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d5ad38ce81.00547808"/>
  <Relationship Id="rId3" Type="http://schemas.openxmlformats.org/officeDocument/2006/relationships/image" Target="../media/logo_673bdd5aeb3fe12.232550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ctivation Map, Bipolar Voltage Map and Ripple Map of a Post-AF Ablation Atrial Tachycardia" descr="Activation Map, Bipolar Voltage Map and Ripple Map of a Post-AF Ablation Atrial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67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Luther V, Kanagaratnam P, Linton N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tivation Map, Bipolar Voltage Map and Ripple Map of a Post-AF Ablation Atrial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61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44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2024-11-19T00:35:38Z</dcterms:created>
  <dcterms:modified xsi:type="dcterms:W3CDTF">2024-11-19T00:35:38Z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