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3651890" ContentType="image/png"/>
  <Default Extension="0909825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37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e0f7cac5391.03651890"/>
  <Relationship Id="rId3" Type="http://schemas.openxmlformats.org/officeDocument/2006/relationships/image" Target="../media/logo_673be0f7e3fbc82.0909825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43650"/>
          <a:chOff x="9525" y="9525"/>
          <a:chExt cx="9229725" cy="6343650"/>
        </a:xfrm>
      </p:grpSpPr>
      <p:pic>
        <p:nvPicPr>
          <p:cNvPr id="1" name="Ventricular Tachycardia Substrate Identified By Ripple Mapping During Pacing" descr="Ventricular Tachycardia Substrate Identified By Ripple Mapping During Pac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48300" cy="5581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GD, Luther V, Kanagaratnam P, Linton N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entricular Tachycardia Substrate Identified By Ripple Mapping During Pac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4):261–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44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2024-11-19T00:51:03Z</dcterms:created>
  <dcterms:modified xsi:type="dcterms:W3CDTF">2024-11-19T00:51:03Z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