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692291" ContentType="image/png"/>
  <Default Extension="3062356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33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f8b5173981.78692291"/>
  <Relationship Id="rId3" Type="http://schemas.openxmlformats.org/officeDocument/2006/relationships/image" Target="../media/logo_673bdf8b6e9bc02.3062356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ipple Map of Scar-Related Ventricular Tachycardia" descr="Ripple Map of Scar-Related Ventricular Tachycard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29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Luther V, Kanagaratnam P, Linton N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pple Map of Scar-Related Ventricular Tachycard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61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44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2024-11-19T00:44:59Z</dcterms:created>
  <dcterms:modified xsi:type="dcterms:W3CDTF">2024-11-19T00:44:59Z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