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665737" ContentType="image/png"/>
  <Default Extension="060305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d1580e1b61.45665737"/>
  <Relationship Id="rId3" Type="http://schemas.openxmlformats.org/officeDocument/2006/relationships/image" Target="../media/logo_673bdd159d23d12.060305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eady-state Cycle Length-dependency of Adrenergically Induced Current in Guinea Pig Ventricular Myocytes" descr="Steady-state Cycle Length-dependency of Adrenergically Induced Current in Guinea Pig Ventricular Myocy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10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za A, Ronchi C, Malfatt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ady-state Cycle Length-dependency of Adrenergically Induced Current in Guinea Pig Ventricular Myocy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3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2024-11-19T00:34:29Z</dcterms:created>
  <dcterms:modified xsi:type="dcterms:W3CDTF">2024-11-19T00:34:29Z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