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730011" ContentType="image/png"/>
  <Default Extension="965158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2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eeb1d75461.49730011"/>
  <Relationship Id="rId3" Type="http://schemas.openxmlformats.org/officeDocument/2006/relationships/image" Target="../media/logo_673bdeeb3ea6a12.965158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Effect of Unilateral and Bilateral Sympathectomy on Steady-state and Dynamic Properties of Ventricular Repolarisation in Cats" descr="Effect of Unilateral and Bilateral Sympathectomy on Steady-state and Dynamic Properties of Ventricular Repolarisation in Ca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952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za A, Ronchi C, Malfatt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Unilateral and Bilateral Sympathectomy on Steady-state and Dynamic Properties of Ventricular Repolarisation in Ca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3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2024-11-19T00:42:19Z</dcterms:created>
  <dcterms:modified xsi:type="dcterms:W3CDTF">2024-11-19T00:42:19Z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