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203213" ContentType="image/png"/>
  <Default Extension="585645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19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9f712e1191.84203213"/>
  <Relationship Id="rId3" Type="http://schemas.openxmlformats.org/officeDocument/2006/relationships/image" Target="../media/logo_673bd9f72e85792.585645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05400"/>
          <a:chOff x="9525" y="9525"/>
          <a:chExt cx="9229725" cy="5105400"/>
        </a:xfrm>
      </p:grpSpPr>
      <p:pic>
        <p:nvPicPr>
          <p:cNvPr id="1" name="Model Interpretation of Early-afterdepolarisation Induction by Sudden Adrenergic Challenge" descr="Model Interpretation of Early-afterdepolarisation Induction by Sudden Adrenergic Challen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43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aza A, Ronchi C, Malfatto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del Interpretation of Early-afterdepolarisation Induction by Sudden Adrenergic Challen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3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12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2024-11-19T00:21:11Z</dcterms:created>
  <dcterms:modified xsi:type="dcterms:W3CDTF">2024-11-19T00:21:11Z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