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425170" ContentType="image/png"/>
  <Default Extension="046118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7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0ec3790721.61425170"/>
  <Relationship Id="rId3" Type="http://schemas.openxmlformats.org/officeDocument/2006/relationships/image" Target="../media/logo_673be0ec3b21b82.046118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PAINESD Risk Score" descr="Figure 1: PAINESD Risk Sco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815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ser D, Castro SA, Liang JJ, Santangeli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AINESD Risk Sco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82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6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2024-11-19T00:50:52Z</dcterms:created>
  <dcterms:modified xsi:type="dcterms:W3CDTF">2024-11-19T00:50:52Z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