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610197" ContentType="image/png"/>
  <Default Extension="62836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1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9e25af7d01.72610197"/>
  <Relationship Id="rId3" Type="http://schemas.openxmlformats.org/officeDocument/2006/relationships/image" Target="../media/logo_673bd9e260e6302.62836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the Principal Studies Validating the PAINESD Scoring System" descr="Summary of the Principal Studies Validating the PAINESD Scorin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ser D, Castro SA, Liang JJ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Principal Studies Validating the PAINESD Scorin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6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2024-11-19T00:20:50Z</dcterms:created>
  <dcterms:modified xsi:type="dcterms:W3CDTF">2024-11-19T00:20:50Z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