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636622" ContentType="image/png"/>
  <Default Extension="535561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0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e397587f21.51636622"/>
  <Relationship Id="rId3" Type="http://schemas.openxmlformats.org/officeDocument/2006/relationships/image" Target="../media/logo_673bde397fa7c02.535561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53000"/>
          <a:chOff x="9525" y="9525"/>
          <a:chExt cx="9229725" cy="4953000"/>
        </a:xfrm>
      </p:grpSpPr>
      <p:pic>
        <p:nvPicPr>
          <p:cNvPr id="1" name="Principal Studies Investigating the Role of Haemodynamic Support in Patients Undergoing Catheter Ablation Ventricular Tachycardia" descr="Principal Studies Investigating the Role of Haemodynamic Support in Patients Undergoing Catheter Ablation Ventricular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086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ser D, Castro SA, Liang JJ, Santangeli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incipal Studies Investigating the Role of Haemodynamic Support in Patients Undergoing Catheter Ablation Ventricular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82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6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2024-11-19T00:39:21Z</dcterms:created>
  <dcterms:modified xsi:type="dcterms:W3CDTF">2024-11-19T00:39:21Z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