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1636622" ContentType="image/png"/>
  <Default Extension="5355615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9303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de397587f21.51636622"/>
  <Relationship Id="rId3" Type="http://schemas.openxmlformats.org/officeDocument/2006/relationships/image" Target="../media/logo_673bde397fa7c02.5355615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953000"/>
          <a:chOff x="9525" y="9525"/>
          <a:chExt cx="9229725" cy="4953000"/>
        </a:xfrm>
      </p:grpSpPr>
      <p:pic>
        <p:nvPicPr>
          <p:cNvPr id="1" name="Principal Studies Investigating the Role of Haemodynamic Support in Patients Undergoing Catheter Ablation Ventricular Tachycardia" descr="Principal Studies Investigating the Role of Haemodynamic Support in Patients Undergoing Catheter Ablation Ventricular Tachycardi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40862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user D, Castro SA, Liang JJ, Santangeli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incipal Studies Investigating the Role of Haemodynamic Support in Patients Undergoing Catheter Ablation Ventricular Tachycardi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4):282–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36.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0">
  <a:themeElements>
    <a:clrScheme name="Theme8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2024-11-19T00:39:21Z</dcterms:created>
  <dcterms:modified xsi:type="dcterms:W3CDTF">2024-11-19T00:39:21Z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