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1578237" ContentType="image/png"/>
  <Default Extension="6244286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35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e0162b72291.51578237"/>
  <Relationship Id="rId3" Type="http://schemas.openxmlformats.org/officeDocument/2006/relationships/image" Target="../media/logo_673be0164491d32.6244286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53000"/>
          <a:chOff x="9525" y="9525"/>
          <a:chExt cx="9229725" cy="4953000"/>
        </a:xfrm>
      </p:grpSpPr>
      <p:pic>
        <p:nvPicPr>
          <p:cNvPr id="1" name="Characteristics of the Principal Mechanical Haemodynamic Support Devices Used for Catheter Ablation of Ventricular Tachycardia" descr="Characteristics of the Principal Mechanical Haemodynamic Support Devices Used for Catheter Ablation of Ventricular Tachycard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4086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user D, Castro SA, Liang JJ, Santangeli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racteristics of the Principal Mechanical Haemodynamic Support Devices Used for Catheter Ablation of Ventricular Tachycard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4):282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36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2024-11-19T00:47:18Z</dcterms:created>
  <dcterms:modified xsi:type="dcterms:W3CDTF">2024-11-19T00:47:18Z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