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789604" ContentType="image/png"/>
  <Default Extension="167066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f24a648991.59789604"/>
  <Relationship Id="rId3" Type="http://schemas.openxmlformats.org/officeDocument/2006/relationships/image" Target="../media/logo_673bdf24b673b82.167066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05275"/>
          <a:chOff x="9525" y="9525"/>
          <a:chExt cx="9229725" cy="4105275"/>
        </a:xfrm>
      </p:grpSpPr>
      <p:pic>
        <p:nvPicPr>
          <p:cNvPr id="1" name="Diagnostic Haemodynamic Pressure Sensors for Heart Failure" descr="Diagnostic Haemodynamic Pressure Sensors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LM, Saxon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Haemodynamic Pressure Sensors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9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2024-11-19T00:43:16Z</dcterms:created>
  <dcterms:modified xsi:type="dcterms:W3CDTF">2024-11-19T00:43:16Z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