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995165" ContentType="image/png"/>
  <Default Extension="006195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7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ee4484391.59995165"/>
  <Relationship Id="rId3" Type="http://schemas.openxmlformats.org/officeDocument/2006/relationships/image" Target="../media/logo_673bdcee5a02472.006195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86050"/>
          <a:chOff x="9525" y="9525"/>
          <a:chExt cx="9229725" cy="2686050"/>
        </a:xfrm>
      </p:grpSpPr>
      <p:pic>
        <p:nvPicPr>
          <p:cNvPr id="1" name="Therapeutic Haemodynamic Devices for Heart Failure" descr="Therapeutic Haemodynamic Devices for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1924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LM, Saxon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rapeutic Haemodynamic Devices for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9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2024-11-19T00:33:50Z</dcterms:created>
  <dcterms:modified xsi:type="dcterms:W3CDTF">2024-11-19T00:33:50Z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