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423807" ContentType="image/png"/>
  <Default Extension="435667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deae071391.42423807"/>
  <Relationship Id="rId3" Type="http://schemas.openxmlformats.org/officeDocument/2006/relationships/image" Target="../media/logo_673bbdeaf171d02.435667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33800"/>
          <a:chOff x="9525" y="9525"/>
          <a:chExt cx="9229725" cy="3733800"/>
        </a:xfrm>
      </p:grpSpPr>
      <p:pic>
        <p:nvPicPr>
          <p:cNvPr id="1" name="Haemodynamic Monitoring and Therapy Devices for End-stage Heart Failure" descr="Haemodynamic Monitoring and Therapy Devices for End-stage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2971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LM, Saxon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emodynamic Monitoring and Therapy Devices for End-stage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9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2024-11-18T22:21:30Z</dcterms:created>
  <dcterms:modified xsi:type="dcterms:W3CDTF">2024-11-18T22:21:30Z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